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59" r:id="rId8"/>
    <p:sldId id="257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CBF-7049-4445-BC6D-1BCE149924D1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976D-040E-4DA9-BE02-97392CD14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02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CBF-7049-4445-BC6D-1BCE149924D1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976D-040E-4DA9-BE02-97392CD14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22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CBF-7049-4445-BC6D-1BCE149924D1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976D-040E-4DA9-BE02-97392CD14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93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CBF-7049-4445-BC6D-1BCE149924D1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976D-040E-4DA9-BE02-97392CD14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CBF-7049-4445-BC6D-1BCE149924D1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976D-040E-4DA9-BE02-97392CD14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82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CBF-7049-4445-BC6D-1BCE149924D1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976D-040E-4DA9-BE02-97392CD14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01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CBF-7049-4445-BC6D-1BCE149924D1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976D-040E-4DA9-BE02-97392CD14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88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CBF-7049-4445-BC6D-1BCE149924D1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976D-040E-4DA9-BE02-97392CD14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99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CBF-7049-4445-BC6D-1BCE149924D1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976D-040E-4DA9-BE02-97392CD14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706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CBF-7049-4445-BC6D-1BCE149924D1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976D-040E-4DA9-BE02-97392CD14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42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7CBF-7049-4445-BC6D-1BCE149924D1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976D-040E-4DA9-BE02-97392CD14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92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07CBF-7049-4445-BC6D-1BCE149924D1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7976D-040E-4DA9-BE02-97392CD14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12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pd3TlHYGOYQ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7YZEmhj6rmc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bit.ly/3j8sPY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lumniunipd.it/aroundtheworld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lumniunipd.it/aroundtheworld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6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6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7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8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4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2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4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228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degli Studi di Padova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ALEX MARSON</dc:creator>
  <cp:lastModifiedBy>ALEX MARSON</cp:lastModifiedBy>
  <cp:revision>1</cp:revision>
  <dcterms:created xsi:type="dcterms:W3CDTF">2020-11-10T14:12:47Z</dcterms:created>
  <dcterms:modified xsi:type="dcterms:W3CDTF">2020-11-10T14:17:59Z</dcterms:modified>
</cp:coreProperties>
</file>